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schemic-heart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schemic-heart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schemic-heart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schemic-heart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schemic-heart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schemic-heart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schemic-heart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schemic-heart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schemic-heart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schemic-heart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schemic-heart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schemic-heart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schemic-heart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schemic-heart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schemic-heart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schemic-heart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schemic-heart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schemic-heart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schemic-heart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schemic-heart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schemic-heart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schemic-heart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schemic-heart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schemic-heart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schemic-heart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schemic-heart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schemic-heart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schemic-heart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schemic-heart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schemic-heart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schemic-heart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schemic-heart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schemic-heart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schemic-heart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schemic-heart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schemic-heart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schemic-heart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schemic-heart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schemic-heart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schemic-heart-diseas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schemic-heart-diseas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schemic-heart-diseas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schemic-heart-diseas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schemic-heart-diseas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schemic-heart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schemic-heart-diseas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schemic-heart-diseas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schemic-heart-diseas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schemic-heart-diseas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schemic-heart-diseas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schemic-heart-diseas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schemic-heart-diseas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schemic-heart-diseas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Ischemic-heart-diseas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Ischemic-heart-diseas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schemic-heart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Ischemic-heart-diseas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Ischemic-heart-diseas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Ischemic-heart-diseas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Ischemic-heart-diseas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Ischemic-heart-diseas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Ischemic-heart-diseas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Ischemic-heart-diseas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Ischemic-heart-diseas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Ischemic-heart-diseas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Ischemic-heart-diseas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schemic-heart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Ischemic-heart-diseas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Ischemic-heart-diseas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Ischemic-heart-diseas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Ischemic-heart-diseas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Ischemic-heart-diseas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schemic-heart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schemic-heart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2025-02-20T22:24:47Z</dcterms:modified>
  <cp:category/>
</cp:coreProperties>
</file>